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5"/>
  </p:notesMasterIdLst>
  <p:sldIdLst>
    <p:sldId id="449" r:id="rId2"/>
    <p:sldId id="451" r:id="rId3"/>
    <p:sldId id="450" r:id="rId4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9283" autoAdjust="0"/>
  </p:normalViewPr>
  <p:slideViewPr>
    <p:cSldViewPr>
      <p:cViewPr>
        <p:scale>
          <a:sx n="69" d="100"/>
          <a:sy n="69" d="100"/>
        </p:scale>
        <p:origin x="-2124" y="-9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02.12.2016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="" xmlns:p14="http://schemas.microsoft.com/office/powerpoint/2010/main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02.12.2016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02.12.2016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02.12.2016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02.12.2016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02.12.2016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02.12.2016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02.12.2016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02.12.2016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02.12.2016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02.12.2016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02.12.2016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02.12.2016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родители!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Для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переоформления права на получение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основной и дополнительной компенсации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за детские сады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Вы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можете </a:t>
            </a:r>
            <a:r>
              <a:rPr lang="ru-RU" sz="4000" b="1" dirty="0">
                <a:solidFill>
                  <a:srgbClr val="C00000"/>
                </a:solidFill>
              </a:rPr>
              <a:t>подать заявление </a:t>
            </a:r>
            <a:r>
              <a:rPr lang="ru-RU" sz="4000" b="1" dirty="0" smtClean="0">
                <a:solidFill>
                  <a:srgbClr val="C00000"/>
                </a:solidFill>
              </a:rPr>
              <a:t>электронно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на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Портале 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государственных и муниципальных услуг Республики Татарстан 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uslugi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tatarstan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ru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70" y="3573016"/>
            <a:ext cx="8079859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764704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Для подачи электронного заявления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необходимо зарегистрировать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кабинет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39686" y="1595364"/>
            <a:ext cx="4410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0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63495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Подавайте 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Татарстан 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Вы получите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услугу 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lvl="0"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«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 выходя из дома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»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03250"/>
            <a:ext cx="5616624" cy="4366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672" y="2996952"/>
            <a:ext cx="2981325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432" y="4797152"/>
            <a:ext cx="3055806" cy="1130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Прямая со стрелкой 14"/>
          <p:cNvCxnSpPr>
            <a:stCxn id="8" idx="1"/>
          </p:cNvCxnSpPr>
          <p:nvPr/>
        </p:nvCxnSpPr>
        <p:spPr>
          <a:xfrm flipH="1">
            <a:off x="1403648" y="3544640"/>
            <a:ext cx="4442024" cy="2116608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2771800" y="5661248"/>
            <a:ext cx="3036632" cy="0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19103</TotalTime>
  <Words>34</Words>
  <Application>Microsoft Office PowerPoint</Application>
  <PresentationFormat>Экран (4:3)</PresentationFormat>
  <Paragraphs>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       Уважаемые родители!  Для переоформления права на получение основной и дополнительной компенсации  за детские сады  Вы можете подать заявление электронно на  Портале государственных и муниципальных услуг Республики Татарстан uslugi.tatarstan.ru               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User</cp:lastModifiedBy>
  <cp:revision>1451</cp:revision>
  <dcterms:modified xsi:type="dcterms:W3CDTF">2016-12-02T08:44:22Z</dcterms:modified>
</cp:coreProperties>
</file>